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30" d="100"/>
          <a:sy n="30" d="100"/>
        </p:scale>
        <p:origin x="24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945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169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19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07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931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41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911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30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569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00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39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F4BEF-2AA5-4D92-9CC4-84F585CD9489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5685E-D960-444E-93C5-27287D0C8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6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3">
            <a:extLst>
              <a:ext uri="{FF2B5EF4-FFF2-40B4-BE49-F238E27FC236}">
                <a16:creationId xmlns:a16="http://schemas.microsoft.com/office/drawing/2014/main" id="{206960D1-BC1C-B960-CE03-B2A641E45699}"/>
              </a:ext>
            </a:extLst>
          </p:cNvPr>
          <p:cNvSpPr/>
          <p:nvPr/>
        </p:nvSpPr>
        <p:spPr bwMode="auto">
          <a:xfrm>
            <a:off x="741139" y="7125970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AD04A7-854B-E920-67CB-8C448AB244DA}"/>
              </a:ext>
            </a:extLst>
          </p:cNvPr>
          <p:cNvSpPr/>
          <p:nvPr/>
        </p:nvSpPr>
        <p:spPr>
          <a:xfrm>
            <a:off x="2286492" y="3799617"/>
            <a:ext cx="135821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US" sz="40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en-GB" sz="4000" b="1" dirty="0">
                <a:latin typeface="Times New Roman"/>
                <a:ea typeface="Times New Roman"/>
                <a:cs typeface="B Titr" pitchFamily="2" charset="-78"/>
              </a:rPr>
              <a:t>Times New Roman</a:t>
            </a:r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سایز 36</a:t>
            </a:r>
            <a:endParaRPr lang="en-US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84588C-A5B0-9FCE-1C19-B89D7D4A9B17}"/>
              </a:ext>
            </a:extLst>
          </p:cNvPr>
          <p:cNvSpPr/>
          <p:nvPr/>
        </p:nvSpPr>
        <p:spPr>
          <a:xfrm>
            <a:off x="1987750" y="4833414"/>
            <a:ext cx="142386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800" dirty="0">
                <a:cs typeface="B Nazanin" pitchFamily="2" charset="-78"/>
              </a:rPr>
              <a:t>نام پژوهشگر*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نویسنده مسئول: مدرک و مقطع  تحصیلی، دانشگاه  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</p:txBody>
      </p:sp>
      <p:pic>
        <p:nvPicPr>
          <p:cNvPr id="9" name="Picture 7" descr="F:\my art\Hamayesh haye karbordi\PPT\omran\box4.png">
            <a:extLst>
              <a:ext uri="{FF2B5EF4-FFF2-40B4-BE49-F238E27FC236}">
                <a16:creationId xmlns:a16="http://schemas.microsoft.com/office/drawing/2014/main" id="{28050AD6-00C8-3932-0F47-B30F4AD5EB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5994" y="6742521"/>
            <a:ext cx="976313" cy="1149419"/>
          </a:xfrm>
          <a:prstGeom prst="rect">
            <a:avLst/>
          </a:prstGeom>
          <a:noFill/>
        </p:spPr>
      </p:pic>
      <p:sp>
        <p:nvSpPr>
          <p:cNvPr id="10" name="Rounded Rectangle 7">
            <a:extLst>
              <a:ext uri="{FF2B5EF4-FFF2-40B4-BE49-F238E27FC236}">
                <a16:creationId xmlns:a16="http://schemas.microsoft.com/office/drawing/2014/main" id="{591555A6-12B6-E43D-872E-4D5E34164525}"/>
              </a:ext>
            </a:extLst>
          </p:cNvPr>
          <p:cNvSpPr/>
          <p:nvPr/>
        </p:nvSpPr>
        <p:spPr bwMode="auto">
          <a:xfrm>
            <a:off x="9579795" y="12812900"/>
            <a:ext cx="5888805" cy="8581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1" name="Picture 6" descr="F:\my art\Hamayesh haye karbordi\PPT\omran\box3.png">
            <a:extLst>
              <a:ext uri="{FF2B5EF4-FFF2-40B4-BE49-F238E27FC236}">
                <a16:creationId xmlns:a16="http://schemas.microsoft.com/office/drawing/2014/main" id="{BB746B14-1C40-06E7-F061-421833B16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98193" y="12552588"/>
            <a:ext cx="873696" cy="1028607"/>
          </a:xfrm>
          <a:prstGeom prst="rect">
            <a:avLst/>
          </a:prstGeom>
          <a:noFill/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9AC919F-92CE-8B61-A049-816E5B0D5773}"/>
              </a:ext>
            </a:extLst>
          </p:cNvPr>
          <p:cNvSpPr/>
          <p:nvPr/>
        </p:nvSpPr>
        <p:spPr>
          <a:xfrm>
            <a:off x="1061054" y="8199134"/>
            <a:ext cx="1540112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زيربخش‌ها با قلم </a:t>
            </a:r>
            <a:r>
              <a:rPr lang="en-US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و اندازه 26پررنگ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 استفاده شود.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675768-9A21-0049-E4B0-3619087E9CC6}"/>
              </a:ext>
            </a:extLst>
          </p:cNvPr>
          <p:cNvSpPr/>
          <p:nvPr/>
        </p:nvSpPr>
        <p:spPr>
          <a:xfrm>
            <a:off x="9213293" y="14044405"/>
            <a:ext cx="7248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defRPr/>
            </a:pPr>
            <a:r>
              <a:rPr lang="fa-IR" sz="2700" dirty="0">
                <a:cs typeface="B Nazanin" pitchFamily="2" charset="-78"/>
              </a:rPr>
              <a:t>مقدمه یا بیان مسئله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26بین 60 تا 70 کلمه</a:t>
            </a:r>
          </a:p>
        </p:txBody>
      </p:sp>
      <p:sp>
        <p:nvSpPr>
          <p:cNvPr id="14" name="Rounded Rectangle 11">
            <a:extLst>
              <a:ext uri="{FF2B5EF4-FFF2-40B4-BE49-F238E27FC236}">
                <a16:creationId xmlns:a16="http://schemas.microsoft.com/office/drawing/2014/main" id="{482F0A2B-B270-61AD-E7B7-0672AA427F8C}"/>
              </a:ext>
            </a:extLst>
          </p:cNvPr>
          <p:cNvSpPr/>
          <p:nvPr/>
        </p:nvSpPr>
        <p:spPr bwMode="auto">
          <a:xfrm>
            <a:off x="9579795" y="16833136"/>
            <a:ext cx="5888805" cy="80637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B34B59-3FC2-D5BF-7EB8-A88CE0FD7E80}"/>
              </a:ext>
            </a:extLst>
          </p:cNvPr>
          <p:cNvSpPr/>
          <p:nvPr/>
        </p:nvSpPr>
        <p:spPr>
          <a:xfrm>
            <a:off x="9289074" y="18159268"/>
            <a:ext cx="7173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اهداف و روش پژوهش با فونت </a:t>
            </a:r>
            <a:r>
              <a:rPr lang="en-GB" sz="2700" dirty="0">
                <a:cs typeface="B Nazanin" pitchFamily="2" charset="-78"/>
              </a:rPr>
              <a:t> Times New Roman</a:t>
            </a:r>
            <a:r>
              <a:rPr lang="fa-IR" sz="2700" dirty="0">
                <a:cs typeface="B Nazanin" pitchFamily="2" charset="-78"/>
              </a:rPr>
              <a:t> سایز 26بین 100 تا 110 کلمه</a:t>
            </a:r>
          </a:p>
        </p:txBody>
      </p:sp>
      <p:sp>
        <p:nvSpPr>
          <p:cNvPr id="16" name="Rounded Rectangle 13">
            <a:extLst>
              <a:ext uri="{FF2B5EF4-FFF2-40B4-BE49-F238E27FC236}">
                <a16:creationId xmlns:a16="http://schemas.microsoft.com/office/drawing/2014/main" id="{B527E695-4DAF-D4B7-6C8C-F95F5127884A}"/>
              </a:ext>
            </a:extLst>
          </p:cNvPr>
          <p:cNvSpPr/>
          <p:nvPr/>
        </p:nvSpPr>
        <p:spPr bwMode="auto">
          <a:xfrm>
            <a:off x="987558" y="12792688"/>
            <a:ext cx="6632442" cy="89377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7" name="Picture 6" descr="F:\my art\Hamayesh haye karbordi\PPT\omran\box3.png">
            <a:extLst>
              <a:ext uri="{FF2B5EF4-FFF2-40B4-BE49-F238E27FC236}">
                <a16:creationId xmlns:a16="http://schemas.microsoft.com/office/drawing/2014/main" id="{087770EC-CF95-7469-BD37-146C6E3DCA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992" y="12385744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35A3CBB-8DD9-D62E-3D27-51EA82C20F8C}"/>
              </a:ext>
            </a:extLst>
          </p:cNvPr>
          <p:cNvSpPr/>
          <p:nvPr/>
        </p:nvSpPr>
        <p:spPr>
          <a:xfrm>
            <a:off x="987558" y="14118598"/>
            <a:ext cx="741094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یافته های پژوهش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 بین 60 تا 70 کلمه و موردی (الف، ب، ج، ...)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ج)</a:t>
            </a:r>
          </a:p>
        </p:txBody>
      </p:sp>
      <p:sp>
        <p:nvSpPr>
          <p:cNvPr id="19" name="Rounded Rectangle 16">
            <a:extLst>
              <a:ext uri="{FF2B5EF4-FFF2-40B4-BE49-F238E27FC236}">
                <a16:creationId xmlns:a16="http://schemas.microsoft.com/office/drawing/2014/main" id="{4E4CBBB7-1E7F-2084-F354-B9C7AC75A080}"/>
              </a:ext>
            </a:extLst>
          </p:cNvPr>
          <p:cNvSpPr/>
          <p:nvPr/>
        </p:nvSpPr>
        <p:spPr bwMode="auto">
          <a:xfrm>
            <a:off x="987558" y="16858929"/>
            <a:ext cx="6632442" cy="853087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0" name="Rounded Rectangle 17">
            <a:extLst>
              <a:ext uri="{FF2B5EF4-FFF2-40B4-BE49-F238E27FC236}">
                <a16:creationId xmlns:a16="http://schemas.microsoft.com/office/drawing/2014/main" id="{8DBB4AC2-A03F-E38A-D50A-EADC2FD89C0E}"/>
              </a:ext>
            </a:extLst>
          </p:cNvPr>
          <p:cNvSpPr/>
          <p:nvPr/>
        </p:nvSpPr>
        <p:spPr bwMode="auto">
          <a:xfrm>
            <a:off x="9579795" y="20567486"/>
            <a:ext cx="5888805" cy="88008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21" name="Picture 5" descr="F:\my art\Hamayesh haye karbordi\PPT\omran\box2.png">
            <a:extLst>
              <a:ext uri="{FF2B5EF4-FFF2-40B4-BE49-F238E27FC236}">
                <a16:creationId xmlns:a16="http://schemas.microsoft.com/office/drawing/2014/main" id="{450AF6A1-2BFF-24F0-0970-F1C9461FD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8174" y="16413358"/>
            <a:ext cx="865685" cy="1019175"/>
          </a:xfrm>
          <a:prstGeom prst="rect">
            <a:avLst/>
          </a:prstGeom>
          <a:noFill/>
        </p:spPr>
      </p:pic>
      <p:pic>
        <p:nvPicPr>
          <p:cNvPr id="22" name="Picture 5" descr="F:\my art\Hamayesh haye karbordi\PPT\omran\box2.png">
            <a:extLst>
              <a:ext uri="{FF2B5EF4-FFF2-40B4-BE49-F238E27FC236}">
                <a16:creationId xmlns:a16="http://schemas.microsoft.com/office/drawing/2014/main" id="{B953765C-5175-14B4-D89E-D6E7B8F313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04632" y="16577840"/>
            <a:ext cx="879867" cy="1035872"/>
          </a:xfrm>
          <a:prstGeom prst="rect">
            <a:avLst/>
          </a:prstGeom>
          <a:noFill/>
        </p:spPr>
      </p:pic>
      <p:pic>
        <p:nvPicPr>
          <p:cNvPr id="23" name="Picture 7" descr="F:\my art\Hamayesh haye karbordi\PPT\omran\box4.png">
            <a:extLst>
              <a:ext uri="{FF2B5EF4-FFF2-40B4-BE49-F238E27FC236}">
                <a16:creationId xmlns:a16="http://schemas.microsoft.com/office/drawing/2014/main" id="{3B459684-1A9F-D78E-3208-B53186E7D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90449" y="20206010"/>
            <a:ext cx="894050" cy="1052570"/>
          </a:xfrm>
          <a:prstGeom prst="rect">
            <a:avLst/>
          </a:prstGeom>
          <a:noFill/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24A0F4F-B3E5-DAD5-28B3-21B2DA1168BB}"/>
              </a:ext>
            </a:extLst>
          </p:cNvPr>
          <p:cNvSpPr/>
          <p:nvPr/>
        </p:nvSpPr>
        <p:spPr>
          <a:xfrm>
            <a:off x="987558" y="17969871"/>
            <a:ext cx="74782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راهبردهای پیشنهادی با فونت </a:t>
            </a:r>
            <a:r>
              <a:rPr lang="en-US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26به صورت موردی با جداکننده :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  <a:endParaRPr lang="en-US" sz="2700" dirty="0">
              <a:cs typeface="B Nazanin" pitchFamily="2" charset="-78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B9F1D00-1FFA-C3D9-CB31-3ADF72683446}"/>
              </a:ext>
            </a:extLst>
          </p:cNvPr>
          <p:cNvSpPr/>
          <p:nvPr/>
        </p:nvSpPr>
        <p:spPr>
          <a:xfrm>
            <a:off x="9579795" y="21809043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B3807D2-2A63-53DA-F29F-093352FDDD97}"/>
              </a:ext>
            </a:extLst>
          </p:cNvPr>
          <p:cNvSpPr/>
          <p:nvPr/>
        </p:nvSpPr>
        <p:spPr>
          <a:xfrm>
            <a:off x="2447162" y="6985217"/>
            <a:ext cx="27622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Abstract</a:t>
            </a: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941F581-2316-3D98-F7EB-948867DE7AB1}"/>
              </a:ext>
            </a:extLst>
          </p:cNvPr>
          <p:cNvSpPr/>
          <p:nvPr/>
        </p:nvSpPr>
        <p:spPr>
          <a:xfrm>
            <a:off x="2405400" y="12758482"/>
            <a:ext cx="32474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6E867B-655B-C831-3CD5-4F90E767416C}"/>
              </a:ext>
            </a:extLst>
          </p:cNvPr>
          <p:cNvSpPr/>
          <p:nvPr/>
        </p:nvSpPr>
        <p:spPr>
          <a:xfrm>
            <a:off x="11718679" y="12853602"/>
            <a:ext cx="22381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sz="4800" b="1" dirty="0">
                <a:solidFill>
                  <a:schemeClr val="bg1"/>
                </a:solidFill>
                <a:cs typeface="B Titr" pitchFamily="2" charset="-78"/>
              </a:rPr>
              <a:t> </a:t>
            </a:r>
            <a:endParaRPr lang="en-US" sz="48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97BFB3C-B797-2E7E-FC1E-E5489CA8581A}"/>
              </a:ext>
            </a:extLst>
          </p:cNvPr>
          <p:cNvSpPr/>
          <p:nvPr/>
        </p:nvSpPr>
        <p:spPr>
          <a:xfrm>
            <a:off x="2326277" y="16922945"/>
            <a:ext cx="45592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675056" rtl="1">
              <a:spcBef>
                <a:spcPct val="50000"/>
              </a:spcBef>
            </a:pPr>
            <a:r>
              <a:rPr lang="en-US" sz="3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Research methodology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99E1A1A-B5F6-1FE4-D623-04C997A31033}"/>
              </a:ext>
            </a:extLst>
          </p:cNvPr>
          <p:cNvSpPr/>
          <p:nvPr/>
        </p:nvSpPr>
        <p:spPr>
          <a:xfrm>
            <a:off x="11333957" y="16833136"/>
            <a:ext cx="30075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Suggestions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4B94C0C-7736-85FE-02A0-FEE3F7028BC8}"/>
              </a:ext>
            </a:extLst>
          </p:cNvPr>
          <p:cNvSpPr/>
          <p:nvPr/>
        </p:nvSpPr>
        <p:spPr>
          <a:xfrm>
            <a:off x="11365504" y="20622805"/>
            <a:ext cx="29444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References </a:t>
            </a:r>
          </a:p>
        </p:txBody>
      </p:sp>
    </p:spTree>
    <p:extLst>
      <p:ext uri="{BB962C8B-B14F-4D97-AF65-F5344CB8AC3E}">
        <p14:creationId xmlns:p14="http://schemas.microsoft.com/office/powerpoint/2010/main" val="1655707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313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 Nazanin</vt:lpstr>
      <vt:lpstr>B Titr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atefe hatami</dc:creator>
  <cp:lastModifiedBy>atefe hatami</cp:lastModifiedBy>
  <cp:revision>1</cp:revision>
  <dcterms:created xsi:type="dcterms:W3CDTF">2024-07-07T11:35:34Z</dcterms:created>
  <dcterms:modified xsi:type="dcterms:W3CDTF">2024-07-07T11:36:09Z</dcterms:modified>
</cp:coreProperties>
</file>