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30" d="100"/>
          <a:sy n="30" d="100"/>
        </p:scale>
        <p:origin x="24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4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169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9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07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931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1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0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6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0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3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">
            <a:extLst>
              <a:ext uri="{FF2B5EF4-FFF2-40B4-BE49-F238E27FC236}">
                <a16:creationId xmlns:a16="http://schemas.microsoft.com/office/drawing/2014/main" id="{8B1159A6-9E2D-DF66-5B8B-6B1028D22183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14D765A-732F-69A8-5A78-6CD10C16EA96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EE946A-0D76-25C4-93C1-819553308036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7946B74-A916-D625-7DB8-922D1121B4EE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6" name="Picture 35" descr="F:\my art\Hamayesh haye karbordi\PPT\omran\box4.png">
            <a:extLst>
              <a:ext uri="{FF2B5EF4-FFF2-40B4-BE49-F238E27FC236}">
                <a16:creationId xmlns:a16="http://schemas.microsoft.com/office/drawing/2014/main" id="{A322DB17-F842-970A-D917-AA9AD723C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487686E6-F4E5-82EE-18F7-989E437B947A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38" name="Rounded Rectangle 9">
              <a:extLst>
                <a:ext uri="{FF2B5EF4-FFF2-40B4-BE49-F238E27FC236}">
                  <a16:creationId xmlns:a16="http://schemas.microsoft.com/office/drawing/2014/main" id="{D5E8BFD5-28F5-53ED-32DB-824585A7612F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39" name="Text Box 103">
              <a:extLst>
                <a:ext uri="{FF2B5EF4-FFF2-40B4-BE49-F238E27FC236}">
                  <a16:creationId xmlns:a16="http://schemas.microsoft.com/office/drawing/2014/main" id="{0D2E22DF-1F70-3301-5781-797980161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40" name="Picture 39" descr="F:\my art\Hamayesh haye karbordi\PPT\omran\box3.png">
            <a:extLst>
              <a:ext uri="{FF2B5EF4-FFF2-40B4-BE49-F238E27FC236}">
                <a16:creationId xmlns:a16="http://schemas.microsoft.com/office/drawing/2014/main" id="{3E647A57-AF0A-1000-832A-58EBD0B54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F6F740EB-488D-2AD4-E51F-E779C2B13F59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E896942-FDF9-7D46-4AAB-BC676F22EFCD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43" name="Rounded Rectangle 14">
            <a:extLst>
              <a:ext uri="{FF2B5EF4-FFF2-40B4-BE49-F238E27FC236}">
                <a16:creationId xmlns:a16="http://schemas.microsoft.com/office/drawing/2014/main" id="{052B2A71-27CA-D253-FE32-FDA628764112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03E16CE-B0AF-EE25-8A89-19A1B93A176A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262BC84-895D-01C2-F538-7F8D66479F48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46" name="Rounded Rectangle 17">
            <a:extLst>
              <a:ext uri="{FF2B5EF4-FFF2-40B4-BE49-F238E27FC236}">
                <a16:creationId xmlns:a16="http://schemas.microsoft.com/office/drawing/2014/main" id="{F5AD4C1B-749D-D966-C73B-2D81545F9784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7" name="Picture 46" descr="F:\my art\Hamayesh haye karbordi\PPT\omran\box3.png">
            <a:extLst>
              <a:ext uri="{FF2B5EF4-FFF2-40B4-BE49-F238E27FC236}">
                <a16:creationId xmlns:a16="http://schemas.microsoft.com/office/drawing/2014/main" id="{53217EDC-7501-723C-62A2-BE13C69DC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A976205-C9B8-8200-AC19-F057256A7DC4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B5288B1-029D-7B65-983E-4D255A77B702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50" name="Rounded Rectangle 21">
            <a:extLst>
              <a:ext uri="{FF2B5EF4-FFF2-40B4-BE49-F238E27FC236}">
                <a16:creationId xmlns:a16="http://schemas.microsoft.com/office/drawing/2014/main" id="{39E9C643-D05D-D7A1-85AB-5B77F52D4C2D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51" name="Rounded Rectangle 22">
            <a:extLst>
              <a:ext uri="{FF2B5EF4-FFF2-40B4-BE49-F238E27FC236}">
                <a16:creationId xmlns:a16="http://schemas.microsoft.com/office/drawing/2014/main" id="{9E2F64AF-C039-C091-6CB0-45FF5AC08CA7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52" name="Picture 51" descr="F:\my art\Hamayesh haye karbordi\PPT\omran\box2.png">
            <a:extLst>
              <a:ext uri="{FF2B5EF4-FFF2-40B4-BE49-F238E27FC236}">
                <a16:creationId xmlns:a16="http://schemas.microsoft.com/office/drawing/2014/main" id="{AAFCEA2D-97BB-E698-C065-264EE39CC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53" name="Picture 52" descr="F:\my art\Hamayesh haye karbordi\PPT\omran\box2.png">
            <a:extLst>
              <a:ext uri="{FF2B5EF4-FFF2-40B4-BE49-F238E27FC236}">
                <a16:creationId xmlns:a16="http://schemas.microsoft.com/office/drawing/2014/main" id="{3DA29500-D682-772A-F7E5-67BC6393B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C0D7C3B4-7DE3-52FD-489E-FF0EF15E6EFF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5" name="Picture 54" descr="F:\my art\Hamayesh haye karbordi\PPT\omran\box4.png">
            <a:extLst>
              <a:ext uri="{FF2B5EF4-FFF2-40B4-BE49-F238E27FC236}">
                <a16:creationId xmlns:a16="http://schemas.microsoft.com/office/drawing/2014/main" id="{935552F3-E282-4A6F-C8E0-5FCEAF93D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A591CCF5-5ECB-2A28-C05B-C0B1A84FCEED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22BC36-4F00-9B46-0FC1-EE9376D15497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83DDAEC-ADB3-1FC6-1DDF-B5DCBB253DE5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1655707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 Nazanin</vt:lpstr>
      <vt:lpstr>B Titr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atefe hatami</dc:creator>
  <cp:lastModifiedBy>atefe hatami</cp:lastModifiedBy>
  <cp:revision>2</cp:revision>
  <dcterms:created xsi:type="dcterms:W3CDTF">2024-07-07T11:35:34Z</dcterms:created>
  <dcterms:modified xsi:type="dcterms:W3CDTF">2024-07-07T11:36:22Z</dcterms:modified>
</cp:coreProperties>
</file>