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4AFCE9-83CA-3CDB-C2FF-423A7844D7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C363F0-DA16-6129-4A63-CC4241FAAB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0554E5-532F-C7BA-0E5F-E4042825E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3C704-E517-4C5B-90BA-76DCB9ABEED5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463175-6EDE-0122-3D77-554C855BC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0172D2-BD84-D68F-799F-02AE220AB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B6D9-9B01-44AA-A33A-A8D8009EA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63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7B5E95-F265-07E4-A7DE-5F9B2BAA6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4B3040-6DF2-D522-3150-C4E78D82FC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B356CF-235C-6121-6545-1DC0FBDCE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3C704-E517-4C5B-90BA-76DCB9ABEED5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919C91-6947-3877-57EA-645F9E900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4A5C6F-0252-4442-E3A2-9BD1626D8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B6D9-9B01-44AA-A33A-A8D8009EA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509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D56C63B-5E12-B70E-7FF0-AE076E26AE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EEFE3F-2821-3232-0273-5329B116DA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4B1C01-7285-B543-741E-4E46B716D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3C704-E517-4C5B-90BA-76DCB9ABEED5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742CE3-C02E-D0EC-C79B-38CCE8F7B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968C46-C2C0-393E-C313-FEE2FB9A5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B6D9-9B01-44AA-A33A-A8D8009EA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46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6F3799-BCB9-0209-6B52-18DEC729A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28669B-E705-F3A3-768A-4F6C3E764C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76674D-B1B5-D5E8-D661-A4394DA61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3C704-E517-4C5B-90BA-76DCB9ABEED5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9A2759-FDCC-7467-7649-DE707521D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735D05-2D2D-89F6-4E6E-20954CCC6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B6D9-9B01-44AA-A33A-A8D8009EA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932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FC56F4-69B6-0E1E-F702-A31FF4004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B34D6E-2493-9412-7F15-2B2E51A7FD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6961F4-AD5D-3F19-7DF9-C4C6F2A38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3C704-E517-4C5B-90BA-76DCB9ABEED5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DD791F-4EAF-7272-AB30-A60E2C62C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C3496C-85D7-DB54-7040-3FD16FA85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B6D9-9B01-44AA-A33A-A8D8009EA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332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9F9048-C057-CD20-37ED-5B4C78338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F338A0-4B68-FB4F-AF9D-855483E7E9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9B7012-F79E-02FD-96F0-01D09F8C89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494C03-59F4-93CB-8097-4E9B026A1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3C704-E517-4C5B-90BA-76DCB9ABEED5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6187D9-E808-10F9-C1D7-9BAFD9AED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908103-C203-41F8-B90C-D7FEE510E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B6D9-9B01-44AA-A33A-A8D8009EA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195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BE6879-4AE2-B7DE-038D-3E89FF378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957EE0-3450-EB87-340E-930856BF81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993D27-754C-A447-952E-6E473343D3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7BED97-3DD2-70F3-63B0-A83C26BB4A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0350E1-A645-C782-4427-50120AEE75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22A7C33-5F77-F9B5-302A-0299F3D54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3C704-E517-4C5B-90BA-76DCB9ABEED5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D7BB42E-71D2-0DA0-BE2B-890A51AB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175D197-F2B2-4F34-675D-BEB66C6A4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B6D9-9B01-44AA-A33A-A8D8009EA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176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1B58B-AF7A-646E-DD85-8DCED96EF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17DEB5-9A01-7DA1-0206-799BE5942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3C704-E517-4C5B-90BA-76DCB9ABEED5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060515-FAFD-EEAC-FA91-DF178118B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2D2779-F7E6-009C-77B8-E50478EF9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B6D9-9B01-44AA-A33A-A8D8009EA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690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D9F115-D408-D532-BBC9-A26ACE005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3C704-E517-4C5B-90BA-76DCB9ABEED5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244FDB-DBFA-DE69-019C-302735C18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1588E8-22D6-B4CA-35FC-4C9956052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B6D9-9B01-44AA-A33A-A8D8009EA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357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FFA1DE-C00D-3641-4E90-79A72EB61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B6B432-61B8-BFC4-F874-4F188B3963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4F5674-0BD4-E1F4-A43B-C527DE4E07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983D06-2108-1D78-B6D2-FD3369CB1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3C704-E517-4C5B-90BA-76DCB9ABEED5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D90BEB-C2F6-C494-2CAF-23C4F03A9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889C7E-FFBB-DB18-07BF-00239493E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B6D9-9B01-44AA-A33A-A8D8009EA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561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E60D9F-9538-FCFB-3F85-FD9BB0832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62BE2DA-486B-810B-1642-6885666DA3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54631A-52F6-2FBE-EE28-1EC3BF6699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15F223-92EC-AF19-81D0-EF10EF9D3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3C704-E517-4C5B-90BA-76DCB9ABEED5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FD166A-D1DF-1631-E815-4028A9409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0DA8CB-0D93-E224-4316-D5E07FD94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B6D9-9B01-44AA-A33A-A8D8009EA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054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AF215EF-D578-494A-2AAB-2CCD771DED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AD4E47-E00D-9E81-35E1-88B1F7BCD1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382630-B95A-CD07-4797-C4FCF0E49C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F3C704-E517-4C5B-90BA-76DCB9ABEED5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6FFD2A-0921-CCF4-FA30-C75D343ED1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FFF9A8-FC4B-9F4F-95E1-88A837DC96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25B6D9-9B01-44AA-A33A-A8D8009EA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72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2945E0D-BBA8-98B5-9CF3-784EBAE12B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82" y="0"/>
            <a:ext cx="12192000" cy="1299411"/>
          </a:xfrm>
          <a:prstGeom prst="rect">
            <a:avLst/>
          </a:prstGeom>
        </p:spPr>
      </p:pic>
      <p:sp>
        <p:nvSpPr>
          <p:cNvPr id="6" name="Title 3">
            <a:extLst>
              <a:ext uri="{FF2B5EF4-FFF2-40B4-BE49-F238E27FC236}">
                <a16:creationId xmlns:a16="http://schemas.microsoft.com/office/drawing/2014/main" id="{10C3AB55-FA95-708A-3EC9-6A631505DD39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2967318" y="237329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defRPr/>
            </a:pPr>
            <a:r>
              <a:rPr lang="fa-IR" sz="5612" dirty="0">
                <a:cs typeface="B Titr" panose="00000700000000000000" pitchFamily="2" charset="-78"/>
              </a:rPr>
              <a:t>برای درج عنوان مقاله کلیک کنید.</a:t>
            </a:r>
            <a:endParaRPr lang="en-US" sz="5612" dirty="0">
              <a:cs typeface="B Titr" panose="00000700000000000000" pitchFamily="2" charset="-78"/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1373527D-AA5C-4944-6FA9-9CCC75A8E785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3639670" y="3530320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36563" indent="-436563" rtl="1">
              <a:buFont typeface="Arial" panose="020B0604020202020204" pitchFamily="34" charset="0"/>
              <a:buChar char="•"/>
            </a:pPr>
            <a:r>
              <a:rPr lang="fa-IR" altLang="en-US" b="1" dirty="0">
                <a:cs typeface="B Nazanin" panose="00000400000000000000" pitchFamily="2" charset="-78"/>
              </a:rPr>
              <a:t>مشخصات هر نویسنده را در یک سطر وارد کنید.</a:t>
            </a:r>
          </a:p>
          <a:p>
            <a:pPr marL="436563" indent="-436563" rtl="1">
              <a:buFont typeface="Arial" panose="020B0604020202020204" pitchFamily="34" charset="0"/>
              <a:buChar char="•"/>
            </a:pPr>
            <a:r>
              <a:rPr lang="fa-IR" altLang="en-US" b="1" dirty="0">
                <a:cs typeface="B Nazanin" panose="00000400000000000000" pitchFamily="2" charset="-78"/>
              </a:rPr>
              <a:t>مشخصات هر نویسنده را در یک سطر وارد کنید.</a:t>
            </a:r>
          </a:p>
          <a:p>
            <a:pPr marL="436563" indent="-436563" rtl="1">
              <a:buFont typeface="Arial" panose="020B0604020202020204" pitchFamily="34" charset="0"/>
              <a:buChar char="•"/>
            </a:pPr>
            <a:r>
              <a:rPr lang="fa-IR" altLang="en-US" b="1" dirty="0">
                <a:cs typeface="B Nazanin" panose="00000400000000000000" pitchFamily="2" charset="-78"/>
              </a:rPr>
              <a:t>مشخصات هر نویسنده را در یک سطر وارد کنید.</a:t>
            </a:r>
          </a:p>
          <a:p>
            <a:pPr marL="436563" indent="-436563" rtl="1">
              <a:buFont typeface="Arial" panose="020B0604020202020204" pitchFamily="34" charset="0"/>
              <a:buChar char="•"/>
            </a:pPr>
            <a:endParaRPr lang="en-US" altLang="en-US" b="1" dirty="0">
              <a:cs typeface="B Nazanin" panose="00000400000000000000" pitchFamily="2" charset="-7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69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2945E0D-BBA8-98B5-9CF3-784EBAE12B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82" y="0"/>
            <a:ext cx="12192000" cy="1299411"/>
          </a:xfrm>
          <a:prstGeom prst="rect">
            <a:avLst/>
          </a:prstGeom>
        </p:spPr>
      </p:pic>
      <p:sp>
        <p:nvSpPr>
          <p:cNvPr id="4" name="Subtitle 2">
            <a:extLst>
              <a:ext uri="{FF2B5EF4-FFF2-40B4-BE49-F238E27FC236}">
                <a16:creationId xmlns:a16="http://schemas.microsoft.com/office/drawing/2014/main" id="{DACB70F6-82C6-8B6A-917B-3BAD36CF8A62}"/>
              </a:ext>
            </a:extLst>
          </p:cNvPr>
          <p:cNvSpPr txBox="1">
            <a:spLocks/>
          </p:cNvSpPr>
          <p:nvPr/>
        </p:nvSpPr>
        <p:spPr>
          <a:xfrm>
            <a:off x="3266905" y="2195678"/>
            <a:ext cx="7766936" cy="3235792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spcBef>
                <a:spcPts val="10414"/>
              </a:spcBef>
              <a:defRPr/>
            </a:pPr>
            <a:r>
              <a:rPr lang="fa-IR" dirty="0">
                <a:cs typeface="B Nazanin" panose="00000400000000000000" pitchFamily="2" charset="-78"/>
              </a:rPr>
              <a:t>لطفا در صفحات ارائه خود فقط عناوین و اطلاعات مهم و کلی را وارد کرده از تایپ متن های طولانی خودداری کنید.</a:t>
            </a:r>
          </a:p>
          <a:p>
            <a:pPr algn="r" rtl="1">
              <a:spcBef>
                <a:spcPts val="10414"/>
              </a:spcBef>
              <a:defRPr/>
            </a:pPr>
            <a:r>
              <a:rPr lang="fa-IR" dirty="0">
                <a:cs typeface="B Nazanin" panose="00000400000000000000" pitchFamily="2" charset="-78"/>
              </a:rPr>
              <a:t>تنظیمات فایل قالب ارائه شفاهی الکترونیکی از جمله نوع، اندازه و رنگ فونت را تغییر ندهید.</a:t>
            </a:r>
          </a:p>
          <a:p>
            <a:pPr algn="r" rtl="1">
              <a:spcBef>
                <a:spcPts val="10414"/>
              </a:spcBef>
              <a:defRPr/>
            </a:pPr>
            <a:r>
              <a:rPr lang="fa-IR" dirty="0">
                <a:cs typeface="B Nazanin" panose="00000400000000000000" pitchFamily="2" charset="-78"/>
              </a:rPr>
              <a:t>تعداد اسلایدها بهتر است بین 15 تا 20 باشد.</a:t>
            </a:r>
          </a:p>
          <a:p>
            <a:pPr algn="r" rtl="1">
              <a:defRPr/>
            </a:pPr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368618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B Nazanin</vt:lpstr>
      <vt:lpstr>B Titr</vt:lpstr>
      <vt:lpstr>Calibri</vt:lpstr>
      <vt:lpstr>Calibri Light</vt:lpstr>
      <vt:lpstr>Office Theme</vt:lpstr>
      <vt:lpstr>برای درج عنوان مقاله کلیک کنید.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atefe hatami</dc:creator>
  <cp:lastModifiedBy>atefe hatami</cp:lastModifiedBy>
  <cp:revision>1</cp:revision>
  <dcterms:created xsi:type="dcterms:W3CDTF">2024-07-07T11:25:18Z</dcterms:created>
  <dcterms:modified xsi:type="dcterms:W3CDTF">2024-07-07T11:25:58Z</dcterms:modified>
</cp:coreProperties>
</file>