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FCE9-83CA-3CDB-C2FF-423A7844D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363F0-DA16-6129-4A63-CC4241FAA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54E5-532F-C7BA-0E5F-E4042825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3175-6EDE-0122-3D77-554C855B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172D2-BD84-D68F-799F-02AE220AB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5E95-F265-07E4-A7DE-5F9B2BAA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B3040-6DF2-D522-3150-C4E78D82F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356CF-235C-6121-6545-1DC0FBDC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19C91-6947-3877-57EA-645F9E90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C6F-0252-4442-E3A2-9BD1626D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6C63B-5E12-B70E-7FF0-AE076E26A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EFE3F-2821-3232-0273-5329B116D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1C01-7285-B543-741E-4E46B716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42CE3-C02E-D0EC-C79B-38CCE8F7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68C46-C2C0-393E-C313-FEE2FB9A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3799-BCB9-0209-6B52-18DEC729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8669B-E705-F3A3-768A-4F6C3E76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6674D-B1B5-D5E8-D661-A4394DA61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A2759-FDCC-7467-7649-DE707521D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5D05-2D2D-89F6-4E6E-20954CCC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3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56F4-69B6-0E1E-F702-A31FF4004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34D6E-2493-9412-7F15-2B2E51A7F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61F4-AD5D-3F19-7DF9-C4C6F2A3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D791F-4EAF-7272-AB30-A60E2C62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496C-85D7-DB54-7040-3FD16FA8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9048-C057-CD20-37ED-5B4C7833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338A0-4B68-FB4F-AF9D-855483E7E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B7012-F79E-02FD-96F0-01D09F8C8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94C03-59F4-93CB-8097-4E9B026A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187D9-E808-10F9-C1D7-9BAFD9AE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08103-C203-41F8-B90C-D7FEE510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9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879-4AE2-B7DE-038D-3E89FF37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57EE0-3450-EB87-340E-930856BF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93D27-754C-A447-952E-6E473343D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BED97-3DD2-70F3-63B0-A83C26BB4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350E1-A645-C782-4427-50120AEE7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2A7C33-5F77-F9B5-302A-0299F3D5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7BB42E-71D2-0DA0-BE2B-890A51AB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5D197-F2B2-4F34-675D-BEB66C6A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B58B-AF7A-646E-DD85-8DCED96E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7DEB5-9A01-7DA1-0206-799BE594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60515-FAFD-EEAC-FA91-DF178118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D2779-F7E6-009C-77B8-E50478EF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9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9F115-D408-D532-BBC9-A26ACE00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44FDB-DBFA-DE69-019C-302735C1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588E8-22D6-B4CA-35FC-4C995605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5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1DE-C00D-3641-4E90-79A72EB6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6B432-61B8-BFC4-F874-4F188B396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F5674-0BD4-E1F4-A43B-C527DE4E0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83D06-2108-1D78-B6D2-FD3369CB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90BEB-C2F6-C494-2CAF-23C4F03A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89C7E-FFBB-DB18-07BF-00239493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0D9F-9538-FCFB-3F85-FD9BB083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BE2DA-486B-810B-1642-6885666DA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4631A-52F6-2FBE-EE28-1EC3BF669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5F223-92EC-AF19-81D0-EF10EF9D3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D166A-D1DF-1631-E815-4028A940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DA8CB-0D93-E224-4316-D5E07FD9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5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215EF-D578-494A-2AAB-2CCD771D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D4E47-E00D-9E81-35E1-88B1F7BC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82630-B95A-CD07-4797-C4FCF0E49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C704-E517-4C5B-90BA-76DCB9ABEED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FFD2A-0921-CCF4-FA30-C75D343ED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FF9A8-FC4B-9F4F-95E1-88A837DC9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B6D9-9B01-44AA-A33A-A8D8009EA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945E0D-BBA8-98B5-9CF3-784EBAE12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" y="0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10C3AB55-FA95-708A-3EC9-6A631505DD3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67318" y="23732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373527D-AA5C-4944-6FA9-9CCC75A8E7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945E0D-BBA8-98B5-9CF3-784EBAE12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" y="0"/>
            <a:ext cx="12192000" cy="1299411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DACB70F6-82C6-8B6A-917B-3BAD36CF8A62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861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2024-07-07T11:25:18Z</dcterms:created>
  <dcterms:modified xsi:type="dcterms:W3CDTF">2024-07-07T11:25:58Z</dcterms:modified>
</cp:coreProperties>
</file>